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7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90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6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90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94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03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05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64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72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45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E8F4-CEC1-4C21-ACB8-BA1049753DBC}" type="datetimeFigureOut">
              <a:rPr lang="zh-CN" altLang="en-US" smtClean="0"/>
              <a:t>2021/11/23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11A1-D3F8-4F16-A54E-534CADA34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51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0626" y="13966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2020-2021</a:t>
            </a:r>
            <a:r>
              <a:rPr lang="zh-CN" altLang="en-US" b="1" dirty="0" smtClean="0"/>
              <a:t>学年外语学院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课程</a:t>
            </a:r>
            <a:r>
              <a:rPr lang="zh-CN" altLang="en-US" b="1" dirty="0"/>
              <a:t>教学优秀</a:t>
            </a:r>
            <a:r>
              <a:rPr lang="zh-CN" altLang="en-US" b="1" dirty="0" smtClean="0"/>
              <a:t>奖申报</a:t>
            </a:r>
            <a:r>
              <a:rPr lang="zh-CN" altLang="en-US" b="1" dirty="0"/>
              <a:t/>
            </a:r>
            <a:br>
              <a:rPr lang="zh-CN" altLang="en-US" b="1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40626" y="3876358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申请述职汇报</a:t>
            </a:r>
            <a:endParaRPr lang="en-US" altLang="zh-CN" dirty="0" smtClean="0"/>
          </a:p>
          <a:p>
            <a:r>
              <a:rPr lang="zh-CN" altLang="en-US" dirty="0" smtClean="0"/>
              <a:t>申请人：</a:t>
            </a:r>
            <a:endParaRPr lang="en-US" altLang="zh-CN" dirty="0" smtClean="0"/>
          </a:p>
          <a:p>
            <a:r>
              <a:rPr lang="zh-CN" altLang="en-US" dirty="0" smtClean="0"/>
              <a:t>申请课程：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74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162415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述职内容包含以下内容：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487978"/>
            <a:ext cx="10766367" cy="5004262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）参评</a:t>
            </a:r>
            <a:r>
              <a:rPr lang="zh-CN" altLang="en-US" b="1" dirty="0" smtClean="0"/>
              <a:t>课程名称、本课程评教成绩在学院的百分比。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</a:t>
            </a:r>
            <a:r>
              <a:rPr lang="zh-CN" altLang="en-US" b="1" dirty="0" smtClean="0"/>
              <a:t>参评课程督导</a:t>
            </a:r>
            <a:r>
              <a:rPr lang="zh-CN" altLang="en-US" b="1" dirty="0"/>
              <a:t>和同行专家评</a:t>
            </a:r>
            <a:r>
              <a:rPr lang="zh-CN" altLang="en-US" b="1" dirty="0" smtClean="0"/>
              <a:t>教分数（若有）。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</a:t>
            </a:r>
            <a:r>
              <a:rPr lang="zh-CN" altLang="en-US" b="1" dirty="0" smtClean="0"/>
              <a:t>该学年（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学期）教师授课总门数、课程名称、评教成绩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r>
              <a:rPr lang="zh-CN" altLang="en-US" b="1" dirty="0" smtClean="0"/>
              <a:t>开设公开课情况。</a:t>
            </a:r>
            <a:endParaRPr lang="en-US" altLang="zh-CN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）</a:t>
            </a:r>
            <a:r>
              <a:rPr lang="zh-CN" altLang="en-US" b="1" dirty="0" smtClean="0"/>
              <a:t>体现线上线下混合式教学成效的成效。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6</a:t>
            </a:r>
            <a:r>
              <a:rPr lang="zh-CN" altLang="en-US" b="1" dirty="0" smtClean="0"/>
              <a:t>）</a:t>
            </a:r>
            <a:r>
              <a:rPr lang="zh-CN" altLang="en-US" b="1" dirty="0" smtClean="0"/>
              <a:t>体现课程思政元素的成效。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smtClean="0"/>
              <a:t>7</a:t>
            </a:r>
            <a:r>
              <a:rPr lang="zh-CN" altLang="en-US" b="1" smtClean="0"/>
              <a:t>）</a:t>
            </a:r>
            <a:r>
              <a:rPr lang="zh-CN" altLang="en-US" b="1" dirty="0" smtClean="0"/>
              <a:t>其他体现教育教学研究与改革、教学竞赛、指导学生竞赛等情况。</a:t>
            </a:r>
            <a:endParaRPr lang="en-US" altLang="zh-CN" b="1" dirty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上述所有信息必须是</a:t>
            </a:r>
            <a:r>
              <a:rPr lang="en-US" altLang="zh-CN" b="1" dirty="0" smtClean="0">
                <a:solidFill>
                  <a:srgbClr val="FF0000"/>
                </a:solidFill>
              </a:rPr>
              <a:t>2020.9.1-2021.8.31</a:t>
            </a:r>
            <a:r>
              <a:rPr lang="zh-CN" altLang="en-US" b="1" dirty="0" smtClean="0">
                <a:solidFill>
                  <a:srgbClr val="FF0000"/>
                </a:solidFill>
              </a:rPr>
              <a:t>日期间获得的，不含专业研究生、公共研究生的课程和获奖。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/>
              <a:t>全体参评教师需在</a:t>
            </a:r>
            <a:r>
              <a:rPr lang="en-US" altLang="zh-CN" b="1" dirty="0" smtClean="0"/>
              <a:t>11.26</a:t>
            </a:r>
            <a:r>
              <a:rPr lang="zh-CN" altLang="en-US" b="1" dirty="0" smtClean="0"/>
              <a:t>日评选期间准备</a:t>
            </a:r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分钟</a:t>
            </a:r>
            <a:r>
              <a:rPr lang="en-US" altLang="zh-CN" b="1" dirty="0" smtClean="0"/>
              <a:t>PPT</a:t>
            </a:r>
            <a:r>
              <a:rPr lang="zh-CN" altLang="en-US" b="1" dirty="0" smtClean="0"/>
              <a:t>答辩。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119272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162</Words>
  <Application>Microsoft Office PowerPoint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2020-2021学年外语学院 课程教学优秀奖申报 </vt:lpstr>
      <vt:lpstr>述职内容包含以下内容：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2019-2020学年外语学院 课程教学优秀奖 </dc:title>
  <dc:creator>陈琦</dc:creator>
  <cp:lastModifiedBy>DELL</cp:lastModifiedBy>
  <cp:revision>11</cp:revision>
  <dcterms:created xsi:type="dcterms:W3CDTF">2020-10-29T01:38:45Z</dcterms:created>
  <dcterms:modified xsi:type="dcterms:W3CDTF">2021-11-23T06:36:24Z</dcterms:modified>
</cp:coreProperties>
</file>